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60" r:id="rId3"/>
    <p:sldId id="259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Τίτλος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28" name="Θέση ημερομηνίας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F00E-C13D-4627-B696-C667EDFE990F}" type="datetimeFigureOut">
              <a:rPr lang="el-GR" smtClean="0"/>
              <a:t>24/2/2016</a:t>
            </a:fld>
            <a:endParaRPr lang="el-GR"/>
          </a:p>
        </p:txBody>
      </p:sp>
      <p:sp>
        <p:nvSpPr>
          <p:cNvPr id="17" name="Θέση υποσέλιδου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9" name="Θέση αριθμού διαφάνειας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42D64-9E01-413D-82A6-68B89539A013}" type="slidenum">
              <a:rPr lang="el-GR" smtClean="0"/>
              <a:t>‹#›</a:t>
            </a:fld>
            <a:endParaRPr lang="el-GR"/>
          </a:p>
        </p:txBody>
      </p:sp>
      <p:sp>
        <p:nvSpPr>
          <p:cNvPr id="9" name="Υπότιτλος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Στυλ κύριου υπότιτλου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F00E-C13D-4627-B696-C667EDFE990F}" type="datetimeFigureOut">
              <a:rPr lang="el-GR" smtClean="0"/>
              <a:t>24/2/2016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42D64-9E01-413D-82A6-68B89539A01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F00E-C13D-4627-B696-C667EDFE990F}" type="datetimeFigureOut">
              <a:rPr lang="el-GR" smtClean="0"/>
              <a:t>24/2/2016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42D64-9E01-413D-82A6-68B89539A01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F00E-C13D-4627-B696-C667EDFE990F}" type="datetimeFigureOut">
              <a:rPr lang="el-GR" smtClean="0"/>
              <a:t>24/2/2016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42D64-9E01-413D-82A6-68B89539A01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F00E-C13D-4627-B696-C667EDFE990F}" type="datetimeFigureOut">
              <a:rPr lang="el-GR" smtClean="0"/>
              <a:t>24/2/2016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5442D64-9E01-413D-82A6-68B89539A013}" type="slidenum">
              <a:rPr lang="el-GR" smtClean="0"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F00E-C13D-4627-B696-C667EDFE990F}" type="datetimeFigureOut">
              <a:rPr lang="el-GR" smtClean="0"/>
              <a:t>24/2/2016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42D64-9E01-413D-82A6-68B89539A01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Θέση περιεχομένου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F00E-C13D-4627-B696-C667EDFE990F}" type="datetimeFigureOut">
              <a:rPr lang="el-GR" smtClean="0"/>
              <a:t>24/2/2016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42D64-9E01-413D-82A6-68B89539A01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F00E-C13D-4627-B696-C667EDFE990F}" type="datetimeFigureOut">
              <a:rPr lang="el-GR" smtClean="0"/>
              <a:t>24/2/2016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42D64-9E01-413D-82A6-68B89539A01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F00E-C13D-4627-B696-C667EDFE990F}" type="datetimeFigureOut">
              <a:rPr lang="el-GR" smtClean="0"/>
              <a:t>24/2/2016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42D64-9E01-413D-82A6-68B89539A01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Στυλ υποδείγματος κειμένου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F00E-C13D-4627-B696-C667EDFE990F}" type="datetimeFigureOut">
              <a:rPr lang="el-GR" smtClean="0"/>
              <a:t>24/2/2016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42D64-9E01-413D-82A6-68B89539A01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l-G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Κάντε κλικ στο εικονίδιο για να προσθέσετε μια εικόνα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F00E-C13D-4627-B696-C667EDFE990F}" type="datetimeFigureOut">
              <a:rPr lang="el-GR" smtClean="0"/>
              <a:t>24/2/2016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42D64-9E01-413D-82A6-68B89539A01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Θέση τίτλου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l-GR" smtClean="0"/>
              <a:t>Στυλ κύριου τίτλου</a:t>
            </a:r>
            <a:endParaRPr kumimoji="0" lang="en-US"/>
          </a:p>
        </p:txBody>
      </p:sp>
      <p:sp>
        <p:nvSpPr>
          <p:cNvPr id="13" name="Θέση κειμένου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Στυλ υποδείγματος κειμένου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4" name="Θέση ημερομηνίας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C8DF00E-C13D-4627-B696-C667EDFE990F}" type="datetimeFigureOut">
              <a:rPr lang="el-GR" smtClean="0"/>
              <a:t>24/2/2016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23" name="Θέση αριθμού διαφάνειας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5442D64-9E01-413D-82A6-68B89539A013}" type="slidenum">
              <a:rPr lang="el-GR" smtClean="0"/>
              <a:t>‹#›</a:t>
            </a:fld>
            <a:endParaRPr lang="el-G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err="1" smtClean="0">
                <a:solidFill>
                  <a:srgbClr val="000000"/>
                </a:solidFill>
              </a:rPr>
              <a:t>Bremy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and his friends vs </a:t>
            </a:r>
            <a:r>
              <a:rPr lang="en-US" dirty="0" smtClean="0">
                <a:solidFill>
                  <a:srgbClr val="000000"/>
                </a:solidFill>
              </a:rPr>
              <a:t>Annie</a:t>
            </a:r>
            <a:r>
              <a:rPr lang="en-US" sz="1600" dirty="0" smtClean="0">
                <a:solidFill>
                  <a:srgbClr val="000000"/>
                </a:solidFill>
              </a:rPr>
              <a:t/>
            </a:r>
            <a:br>
              <a:rPr lang="en-US" sz="1600" dirty="0" smtClean="0">
                <a:solidFill>
                  <a:srgbClr val="000000"/>
                </a:solidFill>
              </a:rPr>
            </a:br>
            <a:r>
              <a:rPr lang="en-US" sz="1600" dirty="0" smtClean="0">
                <a:solidFill>
                  <a:srgbClr val="000000"/>
                </a:solidFill>
              </a:rPr>
              <a:t>by Dimitra and Nick</a:t>
            </a:r>
            <a:r>
              <a:rPr lang="en-US" dirty="0" smtClean="0"/>
              <a:t/>
            </a:r>
            <a:br>
              <a:rPr lang="en-US" dirty="0" smtClean="0"/>
            </a:br>
            <a:endParaRPr lang="el-GR" dirty="0"/>
          </a:p>
        </p:txBody>
      </p:sp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Once upon a time lived a wicked witch, Annie.</a:t>
            </a:r>
            <a:endParaRPr lang="el-GR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76872"/>
            <a:ext cx="5328592" cy="4231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4483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Bremy and his friends </a:t>
            </a:r>
            <a:r>
              <a:rPr lang="en-US" dirty="0" err="1" smtClean="0">
                <a:solidFill>
                  <a:srgbClr val="000000"/>
                </a:solidFill>
              </a:rPr>
              <a:t>vs</a:t>
            </a:r>
            <a:r>
              <a:rPr lang="en-US" dirty="0" smtClean="0">
                <a:solidFill>
                  <a:srgbClr val="000000"/>
                </a:solidFill>
              </a:rPr>
              <a:t> Annie</a:t>
            </a:r>
            <a:endParaRPr lang="el-GR" dirty="0">
              <a:solidFill>
                <a:srgbClr val="00000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Annie and Maximus followed them and decided to fight with them.</a:t>
            </a:r>
            <a:endParaRPr lang="el-GR" dirty="0">
              <a:solidFill>
                <a:srgbClr val="00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430" y="2636912"/>
            <a:ext cx="6248400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9258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Bremy and his friends </a:t>
            </a:r>
            <a:r>
              <a:rPr lang="en-US" dirty="0" err="1" smtClean="0">
                <a:solidFill>
                  <a:srgbClr val="000000"/>
                </a:solidFill>
              </a:rPr>
              <a:t>vs</a:t>
            </a:r>
            <a:r>
              <a:rPr lang="en-US" dirty="0" smtClean="0">
                <a:solidFill>
                  <a:srgbClr val="000000"/>
                </a:solidFill>
              </a:rPr>
              <a:t> Annie</a:t>
            </a:r>
            <a:endParaRPr lang="el-GR" dirty="0">
              <a:solidFill>
                <a:srgbClr val="00000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After a big fight Maximus and Annie understood that </a:t>
            </a:r>
            <a:r>
              <a:rPr lang="en-US" dirty="0" smtClean="0">
                <a:solidFill>
                  <a:srgbClr val="000000"/>
                </a:solidFill>
              </a:rPr>
              <a:t>they </a:t>
            </a:r>
            <a:r>
              <a:rPr lang="en-US" dirty="0" smtClean="0">
                <a:solidFill>
                  <a:srgbClr val="000000"/>
                </a:solidFill>
              </a:rPr>
              <a:t>must 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give up because </a:t>
            </a:r>
            <a:r>
              <a:rPr lang="en-US" dirty="0" err="1" smtClean="0">
                <a:solidFill>
                  <a:srgbClr val="000000"/>
                </a:solidFill>
              </a:rPr>
              <a:t>Bremy’s</a:t>
            </a:r>
            <a:r>
              <a:rPr lang="en-US" dirty="0" smtClean="0">
                <a:solidFill>
                  <a:srgbClr val="000000"/>
                </a:solidFill>
              </a:rPr>
              <a:t> voice was great and they </a:t>
            </a:r>
            <a:r>
              <a:rPr lang="en-US" dirty="0" smtClean="0">
                <a:solidFill>
                  <a:srgbClr val="000000"/>
                </a:solidFill>
              </a:rPr>
              <a:t>couldn’t </a:t>
            </a:r>
            <a:r>
              <a:rPr lang="en-US" dirty="0" smtClean="0">
                <a:solidFill>
                  <a:srgbClr val="000000"/>
                </a:solidFill>
              </a:rPr>
              <a:t>continue the fight.</a:t>
            </a:r>
            <a:endParaRPr lang="el-GR" dirty="0">
              <a:solidFill>
                <a:srgbClr val="00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501008"/>
            <a:ext cx="5528278" cy="2488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224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Bremy and his friends </a:t>
            </a:r>
            <a:r>
              <a:rPr lang="en-US" dirty="0" err="1" smtClean="0">
                <a:solidFill>
                  <a:srgbClr val="000000"/>
                </a:solidFill>
              </a:rPr>
              <a:t>vs</a:t>
            </a:r>
            <a:r>
              <a:rPr lang="en-US" dirty="0" smtClean="0">
                <a:solidFill>
                  <a:srgbClr val="000000"/>
                </a:solidFill>
              </a:rPr>
              <a:t> Annie</a:t>
            </a:r>
            <a:endParaRPr lang="el-GR" dirty="0">
              <a:solidFill>
                <a:srgbClr val="00000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Finally the three  friends live happily ever after </a:t>
            </a:r>
          </a:p>
          <a:p>
            <a:pPr marL="13716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pPr marL="137160" indent="0" algn="ctr">
              <a:buNone/>
            </a:pPr>
            <a:r>
              <a:rPr lang="en-US" b="1" i="1" dirty="0" smtClean="0">
                <a:solidFill>
                  <a:srgbClr val="FF0000"/>
                </a:solidFill>
              </a:rPr>
              <a:t>THE END</a:t>
            </a:r>
            <a:endParaRPr lang="el-GR" b="1" i="1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861048"/>
            <a:ext cx="5256584" cy="2594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1264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Bremy and his friends </a:t>
            </a:r>
            <a:r>
              <a:rPr lang="en-US" dirty="0" err="1" smtClean="0">
                <a:solidFill>
                  <a:srgbClr val="000000"/>
                </a:solidFill>
              </a:rPr>
              <a:t>vs</a:t>
            </a:r>
            <a:r>
              <a:rPr lang="en-US" dirty="0" smtClean="0">
                <a:solidFill>
                  <a:srgbClr val="000000"/>
                </a:solidFill>
              </a:rPr>
              <a:t> Annie</a:t>
            </a:r>
            <a:endParaRPr lang="el-GR" dirty="0">
              <a:solidFill>
                <a:srgbClr val="000000"/>
              </a:solidFill>
            </a:endParaRPr>
          </a:p>
        </p:txBody>
      </p:sp>
      <p:sp>
        <p:nvSpPr>
          <p:cNvPr id="5" name="Θέση περιεχομένου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She had green eyes. She always </a:t>
            </a:r>
            <a:r>
              <a:rPr lang="en-US" dirty="0" smtClean="0">
                <a:solidFill>
                  <a:srgbClr val="000000"/>
                </a:solidFill>
              </a:rPr>
              <a:t>wore </a:t>
            </a:r>
            <a:r>
              <a:rPr lang="en-US" dirty="0" smtClean="0">
                <a:solidFill>
                  <a:srgbClr val="000000"/>
                </a:solidFill>
              </a:rPr>
              <a:t>a black cape and a black necklaces</a:t>
            </a:r>
            <a:endParaRPr lang="el-GR" dirty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92896"/>
            <a:ext cx="607695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7509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Bremy and his friends </a:t>
            </a:r>
            <a:r>
              <a:rPr lang="en-US" dirty="0" err="1" smtClean="0">
                <a:solidFill>
                  <a:srgbClr val="000000"/>
                </a:solidFill>
              </a:rPr>
              <a:t>vs</a:t>
            </a:r>
            <a:r>
              <a:rPr lang="en-US" dirty="0" smtClean="0">
                <a:solidFill>
                  <a:srgbClr val="000000"/>
                </a:solidFill>
              </a:rPr>
              <a:t> Annie </a:t>
            </a:r>
            <a:endParaRPr lang="el-GR" dirty="0">
              <a:solidFill>
                <a:srgbClr val="00000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Annie </a:t>
            </a:r>
            <a:r>
              <a:rPr lang="en-US" dirty="0" smtClean="0">
                <a:solidFill>
                  <a:srgbClr val="000000"/>
                </a:solidFill>
              </a:rPr>
              <a:t>hated </a:t>
            </a:r>
            <a:r>
              <a:rPr lang="en-US" dirty="0" smtClean="0">
                <a:solidFill>
                  <a:srgbClr val="000000"/>
                </a:solidFill>
              </a:rPr>
              <a:t>children </a:t>
            </a:r>
            <a:r>
              <a:rPr lang="en-US" dirty="0" smtClean="0">
                <a:solidFill>
                  <a:srgbClr val="000000"/>
                </a:solidFill>
              </a:rPr>
              <a:t>who were </a:t>
            </a:r>
            <a:r>
              <a:rPr lang="en-US" dirty="0" smtClean="0">
                <a:solidFill>
                  <a:srgbClr val="000000"/>
                </a:solidFill>
              </a:rPr>
              <a:t>involved </a:t>
            </a:r>
            <a:r>
              <a:rPr lang="en-US" dirty="0" smtClean="0">
                <a:solidFill>
                  <a:srgbClr val="000000"/>
                </a:solidFill>
              </a:rPr>
              <a:t>with the </a:t>
            </a:r>
            <a:r>
              <a:rPr lang="en-US" dirty="0" smtClean="0">
                <a:solidFill>
                  <a:srgbClr val="000000"/>
                </a:solidFill>
              </a:rPr>
              <a:t>work </a:t>
            </a:r>
            <a:r>
              <a:rPr lang="en-US" dirty="0" smtClean="0">
                <a:solidFill>
                  <a:srgbClr val="000000"/>
                </a:solidFill>
              </a:rPr>
              <a:t>on this </a:t>
            </a:r>
            <a:r>
              <a:rPr lang="en-US" dirty="0" smtClean="0">
                <a:solidFill>
                  <a:srgbClr val="000000"/>
                </a:solidFill>
              </a:rPr>
              <a:t>hill </a:t>
            </a:r>
            <a:r>
              <a:rPr lang="en-US" dirty="0" smtClean="0">
                <a:solidFill>
                  <a:srgbClr val="000000"/>
                </a:solidFill>
              </a:rPr>
              <a:t>and she wanted </a:t>
            </a:r>
            <a:r>
              <a:rPr lang="en-US" dirty="0" smtClean="0">
                <a:solidFill>
                  <a:srgbClr val="000000"/>
                </a:solidFill>
              </a:rPr>
              <a:t>to kill them. </a:t>
            </a:r>
            <a:endParaRPr lang="el-GR" dirty="0">
              <a:solidFill>
                <a:srgbClr val="00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708920"/>
            <a:ext cx="6076950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4595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Bremy and his friends </a:t>
            </a:r>
            <a:r>
              <a:rPr lang="en-US" dirty="0" err="1" smtClean="0">
                <a:solidFill>
                  <a:srgbClr val="000000"/>
                </a:solidFill>
              </a:rPr>
              <a:t>vs</a:t>
            </a:r>
            <a:r>
              <a:rPr lang="en-US" dirty="0" smtClean="0">
                <a:solidFill>
                  <a:srgbClr val="000000"/>
                </a:solidFill>
              </a:rPr>
              <a:t> Annie </a:t>
            </a:r>
            <a:endParaRPr lang="el-GR" dirty="0">
              <a:solidFill>
                <a:srgbClr val="00000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Her supernatural power was </a:t>
            </a:r>
            <a:r>
              <a:rPr lang="en-US" dirty="0" smtClean="0">
                <a:solidFill>
                  <a:srgbClr val="000000"/>
                </a:solidFill>
              </a:rPr>
              <a:t>to make fire quickly with </a:t>
            </a:r>
            <a:r>
              <a:rPr lang="en-US" dirty="0" smtClean="0">
                <a:solidFill>
                  <a:srgbClr val="000000"/>
                </a:solidFill>
              </a:rPr>
              <a:t>her hands or with her feet.</a:t>
            </a:r>
            <a:endParaRPr lang="el-GR" dirty="0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92896"/>
            <a:ext cx="5616624" cy="420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9030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Bremy and his friends </a:t>
            </a:r>
            <a:r>
              <a:rPr lang="en-US" dirty="0" err="1" smtClean="0">
                <a:solidFill>
                  <a:srgbClr val="000000"/>
                </a:solidFill>
              </a:rPr>
              <a:t>vs</a:t>
            </a:r>
            <a:r>
              <a:rPr lang="en-US" dirty="0" smtClean="0">
                <a:solidFill>
                  <a:srgbClr val="000000"/>
                </a:solidFill>
              </a:rPr>
              <a:t> Annie</a:t>
            </a:r>
            <a:endParaRPr lang="el-GR" dirty="0">
              <a:solidFill>
                <a:srgbClr val="00000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At </a:t>
            </a: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 smtClean="0">
                <a:solidFill>
                  <a:srgbClr val="000000"/>
                </a:solidFill>
              </a:rPr>
              <a:t>end </a:t>
            </a:r>
            <a:r>
              <a:rPr lang="en-US" dirty="0" smtClean="0">
                <a:solidFill>
                  <a:srgbClr val="000000"/>
                </a:solidFill>
              </a:rPr>
              <a:t>of the village lived three friends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Bremy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 smtClean="0">
                <a:solidFill>
                  <a:srgbClr val="000000"/>
                </a:solidFill>
              </a:rPr>
              <a:t>leader, Natalia </a:t>
            </a:r>
            <a:r>
              <a:rPr lang="en-US" dirty="0" smtClean="0">
                <a:solidFill>
                  <a:srgbClr val="000000"/>
                </a:solidFill>
              </a:rPr>
              <a:t>the clever of the team and </a:t>
            </a:r>
            <a:r>
              <a:rPr lang="en-US" dirty="0" err="1" smtClean="0">
                <a:solidFill>
                  <a:srgbClr val="000000"/>
                </a:solidFill>
              </a:rPr>
              <a:t>Orfeas</a:t>
            </a:r>
            <a:r>
              <a:rPr lang="en-US" dirty="0" smtClean="0">
                <a:solidFill>
                  <a:srgbClr val="000000"/>
                </a:solidFill>
              </a:rPr>
              <a:t> the handsome of the team.</a:t>
            </a:r>
            <a:endParaRPr lang="el-GR" dirty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011016"/>
            <a:ext cx="4311999" cy="3718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6979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Bremy and his friends </a:t>
            </a:r>
            <a:r>
              <a:rPr lang="en-US" dirty="0" err="1" smtClean="0">
                <a:solidFill>
                  <a:srgbClr val="000000"/>
                </a:solidFill>
              </a:rPr>
              <a:t>vs</a:t>
            </a:r>
            <a:r>
              <a:rPr lang="en-US" dirty="0" smtClean="0">
                <a:solidFill>
                  <a:srgbClr val="000000"/>
                </a:solidFill>
              </a:rPr>
              <a:t> Annie </a:t>
            </a:r>
            <a:endParaRPr lang="el-GR" dirty="0">
              <a:solidFill>
                <a:srgbClr val="00000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One day when the three friends </a:t>
            </a:r>
            <a:r>
              <a:rPr lang="en-US" dirty="0" smtClean="0">
                <a:solidFill>
                  <a:srgbClr val="000000"/>
                </a:solidFill>
              </a:rPr>
              <a:t>were </a:t>
            </a:r>
            <a:r>
              <a:rPr lang="en-US" dirty="0" smtClean="0">
                <a:solidFill>
                  <a:srgbClr val="000000"/>
                </a:solidFill>
              </a:rPr>
              <a:t>walking around the forest </a:t>
            </a:r>
            <a:r>
              <a:rPr lang="en-US" dirty="0" smtClean="0">
                <a:solidFill>
                  <a:srgbClr val="000000"/>
                </a:solidFill>
              </a:rPr>
              <a:t>they </a:t>
            </a:r>
            <a:r>
              <a:rPr lang="en-US" dirty="0" smtClean="0">
                <a:solidFill>
                  <a:srgbClr val="000000"/>
                </a:solidFill>
              </a:rPr>
              <a:t>saw the partner of Annie Maximus</a:t>
            </a:r>
            <a:r>
              <a:rPr lang="en-US" dirty="0" smtClean="0">
                <a:solidFill>
                  <a:srgbClr val="000000"/>
                </a:solidFill>
              </a:rPr>
              <a:t>. Maximus </a:t>
            </a:r>
            <a:r>
              <a:rPr lang="en-US" dirty="0" smtClean="0">
                <a:solidFill>
                  <a:srgbClr val="000000"/>
                </a:solidFill>
              </a:rPr>
              <a:t>didn’t know about them. But by accident he had invited Annie for </a:t>
            </a:r>
            <a:r>
              <a:rPr lang="en-US" dirty="0" smtClean="0">
                <a:solidFill>
                  <a:srgbClr val="000000"/>
                </a:solidFill>
              </a:rPr>
              <a:t>a discussion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 marL="137160" indent="0">
              <a:buNone/>
            </a:pPr>
            <a:endParaRPr lang="el-GR" dirty="0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429000"/>
            <a:ext cx="5040560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1152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Bremy and his friends </a:t>
            </a:r>
            <a:r>
              <a:rPr lang="en-US" dirty="0" err="1" smtClean="0">
                <a:solidFill>
                  <a:srgbClr val="000000"/>
                </a:solidFill>
              </a:rPr>
              <a:t>vs</a:t>
            </a:r>
            <a:r>
              <a:rPr lang="en-US" dirty="0" smtClean="0">
                <a:solidFill>
                  <a:srgbClr val="000000"/>
                </a:solidFill>
              </a:rPr>
              <a:t> Annie </a:t>
            </a:r>
            <a:endParaRPr lang="el-GR" dirty="0">
              <a:solidFill>
                <a:srgbClr val="00000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That day it was </a:t>
            </a:r>
            <a:r>
              <a:rPr lang="en-US" dirty="0" smtClean="0">
                <a:solidFill>
                  <a:srgbClr val="000000"/>
                </a:solidFill>
              </a:rPr>
              <a:t>raining heavily. </a:t>
            </a:r>
            <a:r>
              <a:rPr lang="en-US" dirty="0">
                <a:solidFill>
                  <a:srgbClr val="000000"/>
                </a:solidFill>
              </a:rPr>
              <a:t>E</a:t>
            </a:r>
            <a:r>
              <a:rPr lang="en-US" dirty="0" smtClean="0">
                <a:solidFill>
                  <a:srgbClr val="000000"/>
                </a:solidFill>
              </a:rPr>
              <a:t>verybody  hid in </a:t>
            </a:r>
            <a:r>
              <a:rPr lang="en-US" dirty="0" smtClean="0">
                <a:solidFill>
                  <a:srgbClr val="000000"/>
                </a:solidFill>
              </a:rPr>
              <a:t>a </a:t>
            </a:r>
            <a:r>
              <a:rPr lang="en-US" dirty="0" smtClean="0">
                <a:solidFill>
                  <a:srgbClr val="000000"/>
                </a:solidFill>
              </a:rPr>
              <a:t>cave to protect themselves. In this </a:t>
            </a:r>
            <a:r>
              <a:rPr lang="en-US" dirty="0" smtClean="0">
                <a:solidFill>
                  <a:srgbClr val="000000"/>
                </a:solidFill>
              </a:rPr>
              <a:t>loss Annie found the opportunity </a:t>
            </a:r>
            <a:r>
              <a:rPr lang="en-US" dirty="0" smtClean="0">
                <a:solidFill>
                  <a:srgbClr val="000000"/>
                </a:solidFill>
              </a:rPr>
              <a:t>to </a:t>
            </a:r>
            <a:r>
              <a:rPr lang="en-US" dirty="0" smtClean="0">
                <a:solidFill>
                  <a:srgbClr val="000000"/>
                </a:solidFill>
              </a:rPr>
              <a:t>take the children with  her to her castle.</a:t>
            </a:r>
            <a:endParaRPr lang="el-GR" dirty="0">
              <a:solidFill>
                <a:srgbClr val="0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648325"/>
            <a:ext cx="4464496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8920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Bremy and his friends </a:t>
            </a:r>
            <a:r>
              <a:rPr lang="en-US" dirty="0" err="1" smtClean="0">
                <a:solidFill>
                  <a:srgbClr val="000000"/>
                </a:solidFill>
              </a:rPr>
              <a:t>vs</a:t>
            </a:r>
            <a:r>
              <a:rPr lang="en-US" dirty="0" smtClean="0">
                <a:solidFill>
                  <a:srgbClr val="000000"/>
                </a:solidFill>
              </a:rPr>
              <a:t> Annie </a:t>
            </a:r>
            <a:endParaRPr lang="el-GR" dirty="0">
              <a:solidFill>
                <a:srgbClr val="00000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Annie </a:t>
            </a:r>
            <a:r>
              <a:rPr lang="en-US" dirty="0" smtClean="0">
                <a:solidFill>
                  <a:srgbClr val="000000"/>
                </a:solidFill>
              </a:rPr>
              <a:t>kidnapped the children and put </a:t>
            </a:r>
            <a:r>
              <a:rPr lang="en-US" dirty="0" smtClean="0">
                <a:solidFill>
                  <a:srgbClr val="000000"/>
                </a:solidFill>
              </a:rPr>
              <a:t>them in prison. The </a:t>
            </a:r>
            <a:r>
              <a:rPr lang="en-US" dirty="0" smtClean="0">
                <a:solidFill>
                  <a:srgbClr val="000000"/>
                </a:solidFill>
              </a:rPr>
              <a:t>children were panicked but Bremy wasn’t panicked</a:t>
            </a:r>
            <a:r>
              <a:rPr lang="en-US" dirty="0" smtClean="0">
                <a:solidFill>
                  <a:srgbClr val="000000"/>
                </a:solidFill>
              </a:rPr>
              <a:t>. Clever </a:t>
            </a:r>
            <a:r>
              <a:rPr lang="en-US" dirty="0" smtClean="0">
                <a:solidFill>
                  <a:srgbClr val="000000"/>
                </a:solidFill>
              </a:rPr>
              <a:t>Natalia had an idea.</a:t>
            </a:r>
            <a:endParaRPr lang="el-GR" dirty="0">
              <a:solidFill>
                <a:srgbClr val="000000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319" y="3140968"/>
            <a:ext cx="4838938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70987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Bremy and his friends </a:t>
            </a:r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vs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Annie</a:t>
            </a:r>
            <a:endParaRPr lang="el-GR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The idea was </a:t>
            </a:r>
            <a:r>
              <a:rPr lang="en-US" dirty="0" smtClean="0">
                <a:solidFill>
                  <a:srgbClr val="000000"/>
                </a:solidFill>
              </a:rPr>
              <a:t>this: </a:t>
            </a:r>
            <a:r>
              <a:rPr lang="en-US" dirty="0" err="1" smtClean="0">
                <a:solidFill>
                  <a:srgbClr val="000000"/>
                </a:solidFill>
              </a:rPr>
              <a:t>Bremy</a:t>
            </a:r>
            <a:r>
              <a:rPr lang="en-US" dirty="0" smtClean="0">
                <a:solidFill>
                  <a:srgbClr val="000000"/>
                </a:solidFill>
              </a:rPr>
              <a:t> killed </a:t>
            </a:r>
            <a:r>
              <a:rPr lang="en-US" dirty="0" smtClean="0">
                <a:solidFill>
                  <a:srgbClr val="000000"/>
                </a:solidFill>
              </a:rPr>
              <a:t>the guard with his </a:t>
            </a:r>
            <a:r>
              <a:rPr lang="en-US" dirty="0" smtClean="0">
                <a:solidFill>
                  <a:srgbClr val="000000"/>
                </a:solidFill>
              </a:rPr>
              <a:t>voice. Then, they took the </a:t>
            </a:r>
            <a:r>
              <a:rPr lang="en-US" dirty="0" smtClean="0">
                <a:solidFill>
                  <a:srgbClr val="000000"/>
                </a:solidFill>
              </a:rPr>
              <a:t>keys and </a:t>
            </a:r>
            <a:r>
              <a:rPr lang="en-US" dirty="0" smtClean="0">
                <a:solidFill>
                  <a:srgbClr val="000000"/>
                </a:solidFill>
              </a:rPr>
              <a:t>escaped. When </a:t>
            </a:r>
            <a:r>
              <a:rPr lang="en-US" dirty="0" smtClean="0">
                <a:solidFill>
                  <a:srgbClr val="000000"/>
                </a:solidFill>
              </a:rPr>
              <a:t>Annie understood that the children </a:t>
            </a:r>
            <a:r>
              <a:rPr lang="en-US" dirty="0" smtClean="0">
                <a:solidFill>
                  <a:srgbClr val="000000"/>
                </a:solidFill>
              </a:rPr>
              <a:t>escaped </a:t>
            </a:r>
            <a:r>
              <a:rPr lang="en-US" dirty="0" smtClean="0">
                <a:solidFill>
                  <a:srgbClr val="000000"/>
                </a:solidFill>
              </a:rPr>
              <a:t>she started to chase them.</a:t>
            </a:r>
            <a:endParaRPr lang="el-GR" dirty="0">
              <a:solidFill>
                <a:srgbClr val="00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429000"/>
            <a:ext cx="4104456" cy="272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4259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Αποκορύφωμα">
  <a:themeElements>
    <a:clrScheme name="Αποκορύφωμα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Αποκορύφωμα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Αποκορύφωμα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124</TotalTime>
  <Words>331</Words>
  <Application>Microsoft Office PowerPoint</Application>
  <PresentationFormat>Προβολή στην οθόνη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13" baseType="lpstr">
      <vt:lpstr>Αποκορύφωμα</vt:lpstr>
      <vt:lpstr> Bremy and his friends vs Annie by Dimitra and Nick </vt:lpstr>
      <vt:lpstr>Bremy and his friends vs Annie</vt:lpstr>
      <vt:lpstr>Bremy and his friends vs Annie </vt:lpstr>
      <vt:lpstr>Bremy and his friends vs Annie </vt:lpstr>
      <vt:lpstr>Bremy and his friends vs Annie</vt:lpstr>
      <vt:lpstr>Bremy and his friends vs Annie </vt:lpstr>
      <vt:lpstr>Bremy and his friends vs Annie </vt:lpstr>
      <vt:lpstr>Bremy and his friends vs Annie </vt:lpstr>
      <vt:lpstr>Bremy and his friends vs Annie</vt:lpstr>
      <vt:lpstr>Bremy and his friends vs Annie</vt:lpstr>
      <vt:lpstr>Bremy and his friends vs Annie</vt:lpstr>
      <vt:lpstr>Bremy and his friends vs Annie</vt:lpstr>
    </vt:vector>
  </TitlesOfParts>
  <Company>ΕΠΠtools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Bremy and his friends vs Annie</dc:title>
  <dc:creator>Stavros Mavrok</dc:creator>
  <cp:lastModifiedBy>Georgia Makrogiorgou</cp:lastModifiedBy>
  <cp:revision>12</cp:revision>
  <dcterms:created xsi:type="dcterms:W3CDTF">2016-02-22T01:12:39Z</dcterms:created>
  <dcterms:modified xsi:type="dcterms:W3CDTF">2016-02-24T08:27:59Z</dcterms:modified>
</cp:coreProperties>
</file>